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2348-5C41-4858-AF06-F608D16C8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98505-465F-4824-AB37-B7C6FA08A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ECF27-A823-448C-9EE0-25E7FEC25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E2244-6A64-4322-81B4-1D738F558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46858-CD8E-445A-A88B-C0EDCEFE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19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3B9-2A51-4C6E-AF86-407BF99E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6FF15-F9A7-4511-8ED8-3C5A6D820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7DA86-31A7-4392-B717-DF90F4880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022DF-AD37-4598-A3A5-84D7B553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C836-722C-44F0-A9CF-55038A3E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89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4398E-FB3F-49D4-BE94-3AE0801EA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5008E-7764-4DBD-A6A9-48201403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013C3-51B9-4EAA-98BF-CDDB359D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CB912-D176-43DC-A661-8F67AA1D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A9721-9A91-4F3B-824F-B64F3E966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1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3AC0-5A33-4357-8E10-A4B05E03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5CB3-3662-480A-8F79-5D7357F4D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CDD7B-789E-4CE0-A8FE-996C16B8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D8B63-809F-4112-95C9-A282C2A0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CF629-DA50-45C4-84B2-9831E262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80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2796-5965-441E-A40A-6742DAFB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8CB92-4A72-41EC-9F74-8DEBFD6F9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8207-2060-4317-9205-3CB94C55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9F408-E882-47B7-B785-CF40BB13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C90A-2FEC-4AED-B945-B64494708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30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4737-CEF2-4C5C-BD7A-AA499026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AE352-01BC-4F24-B990-1DE0DBAFF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1692C-25F8-41D2-BEA0-0EFC2E8D7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7CBA9-B5E9-49C7-B02B-41F8A350D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D845E-AADB-491B-A6AF-A7B0F7DF6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0D3DA-4B68-4BAA-9633-C49F8A13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66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18398-26A4-424F-8FE5-7BF942322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69832-9476-4001-851F-084CA7758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94590-CC19-40E0-8D34-086240A1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23EB69-1085-4E6F-898A-0300287CB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E36BE-0046-4C5B-9B1F-CFA8807C5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5CD9A3-4635-4850-AA13-1E64F9BC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ADDA9-484F-47CA-96E1-F39E1A4D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BCDCFF-27A8-4A39-BCBF-5921937A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93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F204-5E31-45C7-B51B-C6234C0A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A7D18-161B-4A4C-8555-8A52CE5B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1EA17-C948-452B-8442-4BEC7E8AC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56DF1-7271-4E43-A1F4-B0712007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52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9601B-C996-42A3-90F1-14BA6095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B86E1-8EC1-4946-940B-FA0F360B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75F53-22C6-4D90-9275-8D14074B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78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8514-2C39-43FA-8EAC-4490F55F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6A72-A350-4871-A5AA-3C97C9671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272B1-28F7-43E4-9498-2B3E62ACF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82EB2-8076-4B3C-823F-CFD37B73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773A1-2041-41EC-BA31-6B204AE8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CF1D6-02F1-4AEC-BEAC-9B646A58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10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D738-8941-4D15-9CDC-465C3BBD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E4C56B-AC2C-4B3A-8BFC-4FBCFFC84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C0143-C1EE-4809-B2C5-DDF84D8E4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D29D2-8551-4212-BA53-606DB9824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E2F07-6648-4BD9-A4E7-543E0FDF2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67581-3B8F-4DA2-A021-759289C2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91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0B5D4-A238-4EF3-87E1-AC44D834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144A4-2B71-4D4B-B6ED-601807D18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4DE56-7CA5-49A4-9A94-19E09649C7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8D755-807C-4AEE-BFDB-74537259770E}" type="datetimeFigureOut">
              <a:rPr lang="en-IN" smtClean="0"/>
              <a:t>22-12-2020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6E4F-6AF5-43B5-AF8B-CA68A00CB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E8FB7-FE1D-4020-B2D7-D52E04B52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D6319-A22B-45C7-986A-24234194F6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08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ABF7-1B4A-449D-BD8F-F3D2CFFA5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F38F34-9557-41CB-8326-A8A58E484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Listening Skills - Apps on Google Play">
            <a:extLst>
              <a:ext uri="{FF2B5EF4-FFF2-40B4-BE49-F238E27FC236}">
                <a16:creationId xmlns:a16="http://schemas.microsoft.com/office/drawing/2014/main" id="{913B3206-FD0C-4FA8-8F44-2E8909A2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1" cy="686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3AB489-8431-465F-A46E-8CF09F8BC98C}"/>
              </a:ext>
            </a:extLst>
          </p:cNvPr>
          <p:cNvSpPr/>
          <p:nvPr/>
        </p:nvSpPr>
        <p:spPr>
          <a:xfrm>
            <a:off x="8739360" y="5553381"/>
            <a:ext cx="30356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Dr. Gajanan T. Hivale</a:t>
            </a:r>
          </a:p>
          <a:p>
            <a:pPr algn="ctr"/>
            <a:r>
              <a:rPr lang="en-US" sz="1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Assistant Professor</a:t>
            </a:r>
            <a:r>
              <a:rPr lang="en-US" sz="2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  <a:p>
            <a:pPr algn="ctr"/>
            <a:r>
              <a:rPr lang="en-US" sz="2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Department of Humanities</a:t>
            </a:r>
            <a:endParaRPr lang="en-US" sz="54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5090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0EEE-03D6-4F31-8F5C-D520A456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4379-1F6E-4772-A3D8-17B213572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https://www.learnpick.in/userfiles/resources_conversion_files/presentation_listening_skills_1495999304_244125-10.jpg">
            <a:extLst>
              <a:ext uri="{FF2B5EF4-FFF2-40B4-BE49-F238E27FC236}">
                <a16:creationId xmlns:a16="http://schemas.microsoft.com/office/drawing/2014/main" id="{73396678-54D1-45D5-B10E-D01058576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03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77E4-51F0-4E32-A027-2AB1834C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CAFEE-B77C-4B4B-A460-FD8BEFE4E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https://www.learnpick.in/userfiles/resources_conversion_files/presentation_listening_skills_1495999304_244125-11.jpg">
            <a:extLst>
              <a:ext uri="{FF2B5EF4-FFF2-40B4-BE49-F238E27FC236}">
                <a16:creationId xmlns:a16="http://schemas.microsoft.com/office/drawing/2014/main" id="{E1E9BE61-6356-4076-9B43-47CE21C46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8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88C8-3A5E-474A-9C1E-151F763D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6220-B916-42B9-A23C-74344EA9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https://www.learnpick.in/userfiles/resources_conversion_files/presentation_listening_skills_1495999304_244125-12.jpg">
            <a:extLst>
              <a:ext uri="{FF2B5EF4-FFF2-40B4-BE49-F238E27FC236}">
                <a16:creationId xmlns:a16="http://schemas.microsoft.com/office/drawing/2014/main" id="{71028C32-5EA7-49A3-B9FD-C31E782D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1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E10B-94C4-45D8-BB6A-87DA52E3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E9D7F-95B6-4679-BE36-EB428E0EB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https://www.learnpick.in/userfiles/resources_conversion_files/presentation_listening_skills_1495999304_244125-13.jpg">
            <a:extLst>
              <a:ext uri="{FF2B5EF4-FFF2-40B4-BE49-F238E27FC236}">
                <a16:creationId xmlns:a16="http://schemas.microsoft.com/office/drawing/2014/main" id="{EA8734A1-64F7-4D49-970B-882C48B36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1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624B-688F-40C4-9A91-D7A25251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CC489-27A9-4B79-89B0-B222FCDCB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 descr="https://www.learnpick.in/userfiles/resources_conversion_files/presentation_listening_skills_1495999304_244125-14.jpg">
            <a:extLst>
              <a:ext uri="{FF2B5EF4-FFF2-40B4-BE49-F238E27FC236}">
                <a16:creationId xmlns:a16="http://schemas.microsoft.com/office/drawing/2014/main" id="{DDDC3C70-5606-4A75-BBA0-DD593D6C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4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2ACE-8FED-4EFB-825E-A62ABDC6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46386-9555-4EFB-A259-FD7D35377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https://www.learnpick.in/userfiles/resources_conversion_files/presentation_listening_skills_1495999304_244125-15.jpg">
            <a:extLst>
              <a:ext uri="{FF2B5EF4-FFF2-40B4-BE49-F238E27FC236}">
                <a16:creationId xmlns:a16="http://schemas.microsoft.com/office/drawing/2014/main" id="{D5F9FBAE-7208-4BCF-BDFA-ACC754EE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4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BAFC-B3E1-4233-8B0E-1A69BE20F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380-D00D-4520-9DCA-BE6567192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 descr="https://www.learnpick.in/userfiles/resources_conversion_files/presentation_listening_skills_1495999304_244125-16.jpg">
            <a:extLst>
              <a:ext uri="{FF2B5EF4-FFF2-40B4-BE49-F238E27FC236}">
                <a16:creationId xmlns:a16="http://schemas.microsoft.com/office/drawing/2014/main" id="{BB61DBF6-85F3-4B9C-A080-F5E547913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419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72E0-82D0-4E57-B0BF-8A27E1A1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C1EE-3F05-4172-904B-5067C658C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 descr="https://www.learnpick.in/userfiles/resources_conversion_files/presentation_listening_skills_1495999304_244125-17.jpg">
            <a:extLst>
              <a:ext uri="{FF2B5EF4-FFF2-40B4-BE49-F238E27FC236}">
                <a16:creationId xmlns:a16="http://schemas.microsoft.com/office/drawing/2014/main" id="{AD87B9A0-A08A-4225-8F48-D8C235413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16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F700-D406-4AFF-889C-238AEB46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40EC-BE99-4171-AE23-4BC48FA7A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https://www.learnpick.in/userfiles/resources_conversion_files/presentation_listening_skills_1495999304_244125-18.jpg">
            <a:extLst>
              <a:ext uri="{FF2B5EF4-FFF2-40B4-BE49-F238E27FC236}">
                <a16:creationId xmlns:a16="http://schemas.microsoft.com/office/drawing/2014/main" id="{146DEE83-FF3C-436B-9598-ED00BC5B9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65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0B95-D890-4B98-9F14-0DA462BD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4C7DB-0A52-4999-89FF-20640F20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 descr="https://www.learnpick.in/userfiles/resources_conversion_files/presentation_listening_skills_1495999304_244125-19.jpg">
            <a:extLst>
              <a:ext uri="{FF2B5EF4-FFF2-40B4-BE49-F238E27FC236}">
                <a16:creationId xmlns:a16="http://schemas.microsoft.com/office/drawing/2014/main" id="{8B9F416C-26EA-44D7-8546-62E9E654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7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229E-7ECD-48DA-AFEF-CCB6E8C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10682-6D7A-460F-A41C-5C799E6F5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https://www.learnpick.in/userfiles/resources_conversion_files/presentation_listening_skills_1495999304_244125-2.jpg">
            <a:extLst>
              <a:ext uri="{FF2B5EF4-FFF2-40B4-BE49-F238E27FC236}">
                <a16:creationId xmlns:a16="http://schemas.microsoft.com/office/drawing/2014/main" id="{B73BC30B-6E89-4FF0-B948-060ED7BD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9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AE3B-BF34-44A3-AE34-8C85473A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12B14-1656-4432-8347-5E979FDEA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https://www.learnpick.in/userfiles/resources_conversion_files/presentation_listening_skills_1495999304_244125-20.jpg">
            <a:extLst>
              <a:ext uri="{FF2B5EF4-FFF2-40B4-BE49-F238E27FC236}">
                <a16:creationId xmlns:a16="http://schemas.microsoft.com/office/drawing/2014/main" id="{B94A42A4-CDA5-4B7A-B18B-7E8C1063B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410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72EC4-A3C6-4A66-87C1-0403C1BB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 descr="https://www.learnpick.in/userfiles/resources_conversion_files/presentation_listening_skills_1495999304_244125-21.jpg">
            <a:extLst>
              <a:ext uri="{FF2B5EF4-FFF2-40B4-BE49-F238E27FC236}">
                <a16:creationId xmlns:a16="http://schemas.microsoft.com/office/drawing/2014/main" id="{BBB985F2-498E-4D72-A6D2-DFE1DF5DA8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16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E9A2-306D-44C0-A01F-A9028108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3463A-27F1-4E5E-95A8-223BB514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 descr="https://www.learnpick.in/userfiles/resources_conversion_files/presentation_listening_skills_1495999304_244125-22.jpg">
            <a:extLst>
              <a:ext uri="{FF2B5EF4-FFF2-40B4-BE49-F238E27FC236}">
                <a16:creationId xmlns:a16="http://schemas.microsoft.com/office/drawing/2014/main" id="{48CC6413-B239-492A-BCF3-B2D6A5FA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028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B62E-97EA-42D0-8553-9BCB87054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 descr="https://www.learnpick.in/userfiles/resources_conversion_files/presentation_listening_skills_1495999304_244125-23.jpg">
            <a:extLst>
              <a:ext uri="{FF2B5EF4-FFF2-40B4-BE49-F238E27FC236}">
                <a16:creationId xmlns:a16="http://schemas.microsoft.com/office/drawing/2014/main" id="{AC7CD08D-99AB-4018-9AFE-13BBCD5F8C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694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1A75-7691-4975-AA95-38DADF00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CAA6-5B0D-4C3D-897D-B0E166A21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https://www.learnpick.in/userfiles/resources_conversion_files/presentation_listening_skills_1495999304_244125-24.jpg">
            <a:extLst>
              <a:ext uri="{FF2B5EF4-FFF2-40B4-BE49-F238E27FC236}">
                <a16:creationId xmlns:a16="http://schemas.microsoft.com/office/drawing/2014/main" id="{A0EE7696-B917-4D45-A20A-CCC129CE1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054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5D73-6465-4131-BE2D-592E6CC16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31055-75A3-4521-9987-F77D8212C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 descr="https://www.learnpick.in/userfiles/resources_conversion_files/presentation_listening_skills_1495999304_244125-25.jpg">
            <a:extLst>
              <a:ext uri="{FF2B5EF4-FFF2-40B4-BE49-F238E27FC236}">
                <a16:creationId xmlns:a16="http://schemas.microsoft.com/office/drawing/2014/main" id="{B9EC33AE-82C4-4357-B4D3-E5221608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325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6713-AEC3-4EDD-B8F8-F56747CA5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13E1A-BB45-4251-A8EF-02BA00DCC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 descr="https://www.learnpick.in/userfiles/resources_conversion_files/presentation_listening_skills_1495999304_244125-26.jpg">
            <a:extLst>
              <a:ext uri="{FF2B5EF4-FFF2-40B4-BE49-F238E27FC236}">
                <a16:creationId xmlns:a16="http://schemas.microsoft.com/office/drawing/2014/main" id="{7FF55006-E49B-4047-8475-B9195FCA2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648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59A7-D8C2-4CCA-82B3-0A1F6627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EA7A0-78D7-4C7D-B1D3-E02DC267E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 descr="https://www.learnpick.in/userfiles/resources_conversion_files/presentation_listening_skills_1495999304_244125-27.jpg">
            <a:extLst>
              <a:ext uri="{FF2B5EF4-FFF2-40B4-BE49-F238E27FC236}">
                <a16:creationId xmlns:a16="http://schemas.microsoft.com/office/drawing/2014/main" id="{889212F0-9945-40F0-AFC4-315A88FE1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94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88F2-BDF2-4FBD-B469-7D3AD87F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12EA7-C499-4BC3-AF16-02B97CD27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8674" name="Picture 2" descr="https://www.learnpick.in/userfiles/resources_conversion_files/presentation_listening_skills_1495999304_244125-28.jpg">
            <a:extLst>
              <a:ext uri="{FF2B5EF4-FFF2-40B4-BE49-F238E27FC236}">
                <a16:creationId xmlns:a16="http://schemas.microsoft.com/office/drawing/2014/main" id="{4BD87882-B708-48E0-BF7E-04F5061C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508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8D7F-BE22-424C-A4B4-0E12E1D9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6732-B1EC-44B0-B7B4-18A658EA3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 descr="https://www.learnpick.in/userfiles/resources_conversion_files/presentation_listening_skills_1495999304_244125-29.jpg">
            <a:extLst>
              <a:ext uri="{FF2B5EF4-FFF2-40B4-BE49-F238E27FC236}">
                <a16:creationId xmlns:a16="http://schemas.microsoft.com/office/drawing/2014/main" id="{4AF2F27F-464B-46DD-BECE-CFE706A3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0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A22C-EA7D-48A0-B546-F07136F8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2964-B5B8-4221-8C0D-B586C7102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https://www.learnpick.in/userfiles/resources_conversion_files/presentation_listening_skills_1495999304_244125-3.jpg">
            <a:extLst>
              <a:ext uri="{FF2B5EF4-FFF2-40B4-BE49-F238E27FC236}">
                <a16:creationId xmlns:a16="http://schemas.microsoft.com/office/drawing/2014/main" id="{2CD46D4C-E1EE-48B0-9AEB-C4F5C2441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016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77F5-A8E5-408C-94A3-839B031C9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6B39F-F1BB-4E91-91A9-AFDE27C23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 descr="https://www.learnpick.in/userfiles/resources_conversion_files/presentation_listening_skills_1495999304_244125-30.jpg">
            <a:extLst>
              <a:ext uri="{FF2B5EF4-FFF2-40B4-BE49-F238E27FC236}">
                <a16:creationId xmlns:a16="http://schemas.microsoft.com/office/drawing/2014/main" id="{943BFA19-1F0A-440C-A522-BAB1A84F2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040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1C19-100E-489F-B7DE-5025CBE1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7DBD8-4771-4BC4-9B06-F6BCBACF9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 descr="https://www.learnpick.in/userfiles/resources_conversion_files/presentation_listening_skills_1495999304_244125-31.jpg">
            <a:extLst>
              <a:ext uri="{FF2B5EF4-FFF2-40B4-BE49-F238E27FC236}">
                <a16:creationId xmlns:a16="http://schemas.microsoft.com/office/drawing/2014/main" id="{7E9C35FA-EDEB-4A8F-BD6D-C63C86552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13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F9C4-BF46-4692-B820-99DE07AF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E6699-4C87-4834-AB54-EAF727E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 descr="https://www.learnpick.in/userfiles/resources_conversion_files/presentation_listening_skills_1495999304_244125-32.jpg">
            <a:extLst>
              <a:ext uri="{FF2B5EF4-FFF2-40B4-BE49-F238E27FC236}">
                <a16:creationId xmlns:a16="http://schemas.microsoft.com/office/drawing/2014/main" id="{B6EAAC19-30A8-4737-ADE8-69811C5D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071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A7A9-5E12-4D4F-82F9-F3284711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 descr="https://www.learnpick.in/userfiles/resources_conversion_files/presentation_listening_skills_1495999304_244125-33.jpg">
            <a:extLst>
              <a:ext uri="{FF2B5EF4-FFF2-40B4-BE49-F238E27FC236}">
                <a16:creationId xmlns:a16="http://schemas.microsoft.com/office/drawing/2014/main" id="{E8A09310-BBE7-453F-B03A-1C2184E427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18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39A-80CE-4B41-B591-227431EC4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4818" name="Picture 2" descr="Encouraging Listening Skills - Child Wellbeing Centre">
            <a:extLst>
              <a:ext uri="{FF2B5EF4-FFF2-40B4-BE49-F238E27FC236}">
                <a16:creationId xmlns:a16="http://schemas.microsoft.com/office/drawing/2014/main" id="{508F4931-0E99-4853-9D36-2C8C6867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8" y="1"/>
            <a:ext cx="62285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THANKS | Living Well Aware">
            <a:extLst>
              <a:ext uri="{FF2B5EF4-FFF2-40B4-BE49-F238E27FC236}">
                <a16:creationId xmlns:a16="http://schemas.microsoft.com/office/drawing/2014/main" id="{C840836B-960B-482D-9425-2E55A71A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63478" cy="719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609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39AE-DCA7-4697-A60F-AC2129C8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30E7-DF92-4760-8F3C-BDA5B6EF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https://www.learnpick.in/userfiles/resources_conversion_files/presentation_listening_skills_1495999304_244125-4.jpg">
            <a:extLst>
              <a:ext uri="{FF2B5EF4-FFF2-40B4-BE49-F238E27FC236}">
                <a16:creationId xmlns:a16="http://schemas.microsoft.com/office/drawing/2014/main" id="{E3DA6D0F-EE95-4BE2-9237-71BBA2023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5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35F1-D1F9-469C-81EC-C7716AD9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95FBB-F6FD-4976-A1FF-86BE8E289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https://www.learnpick.in/userfiles/resources_conversion_files/presentation_listening_skills_1495999304_244125-5.jpg">
            <a:extLst>
              <a:ext uri="{FF2B5EF4-FFF2-40B4-BE49-F238E27FC236}">
                <a16:creationId xmlns:a16="http://schemas.microsoft.com/office/drawing/2014/main" id="{F6C19705-DDED-4114-9D01-667735CAD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26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2306-21B2-4670-971B-A1EF0CBB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https://www.learnpick.in/userfiles/resources_conversion_files/presentation_listening_skills_1495999304_244125-6.jpg">
            <a:extLst>
              <a:ext uri="{FF2B5EF4-FFF2-40B4-BE49-F238E27FC236}">
                <a16:creationId xmlns:a16="http://schemas.microsoft.com/office/drawing/2014/main" id="{1EFD5246-A74C-4F5E-B508-83017746BA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69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22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5BA9-545D-482E-879E-D31A3D53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9570B-2A73-4DFD-B91C-5A7B07CCA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https://www.learnpick.in/userfiles/resources_conversion_files/presentation_listening_skills_1495999304_244125-7.jpg">
            <a:extLst>
              <a:ext uri="{FF2B5EF4-FFF2-40B4-BE49-F238E27FC236}">
                <a16:creationId xmlns:a16="http://schemas.microsoft.com/office/drawing/2014/main" id="{C759FAC6-D04C-4658-96ED-741B64D45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53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BBDE-EDA4-4C34-9E24-77A21BC6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4253-C729-4F16-B5A9-513336689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https://www.learnpick.in/userfiles/resources_conversion_files/presentation_listening_skills_1495999304_244125-8.jpg">
            <a:extLst>
              <a:ext uri="{FF2B5EF4-FFF2-40B4-BE49-F238E27FC236}">
                <a16:creationId xmlns:a16="http://schemas.microsoft.com/office/drawing/2014/main" id="{45C05D0E-98F7-4D2D-AD08-EF6674C06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23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D2C39-8C7D-404A-BC99-2E6A806C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A7F1-8D88-4887-9816-E62A4A5DA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https://www.learnpick.in/userfiles/resources_conversion_files/presentation_listening_skills_1495999304_244125-9.jpg">
            <a:extLst>
              <a:ext uri="{FF2B5EF4-FFF2-40B4-BE49-F238E27FC236}">
                <a16:creationId xmlns:a16="http://schemas.microsoft.com/office/drawing/2014/main" id="{CA1F175D-103A-4027-85AF-9B2843E78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25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</Words>
  <Application>Microsoft Office PowerPoint</Application>
  <PresentationFormat>Widescreen</PresentationFormat>
  <Paragraphs>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37</cp:revision>
  <dcterms:created xsi:type="dcterms:W3CDTF">2020-12-22T10:17:12Z</dcterms:created>
  <dcterms:modified xsi:type="dcterms:W3CDTF">2020-12-22T10:57:57Z</dcterms:modified>
</cp:coreProperties>
</file>